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1" r:id="rId3"/>
    <p:sldId id="258" r:id="rId4"/>
    <p:sldId id="257" r:id="rId5"/>
    <p:sldId id="259" r:id="rId6"/>
    <p:sldId id="265" r:id="rId7"/>
    <p:sldId id="261" r:id="rId8"/>
    <p:sldId id="262" r:id="rId9"/>
    <p:sldId id="260" r:id="rId10"/>
    <p:sldId id="263" r:id="rId11"/>
    <p:sldId id="264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1354492"/>
          </a:xfrm>
        </p:spPr>
        <p:txBody>
          <a:bodyPr>
            <a:normAutofit/>
          </a:bodyPr>
          <a:lstStyle/>
          <a:p>
            <a:r>
              <a:rPr lang="en-US" sz="6000" dirty="0"/>
              <a:t>Technology in media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2567354"/>
          </a:xfrm>
        </p:spPr>
        <p:txBody>
          <a:bodyPr>
            <a:normAutofit/>
          </a:bodyPr>
          <a:lstStyle/>
          <a:p>
            <a:pPr algn="r"/>
            <a:r>
              <a:rPr lang="en-US" sz="2800" dirty="0" err="1"/>
              <a:t>MoVIE</a:t>
            </a:r>
            <a:r>
              <a:rPr lang="en-US" sz="2800" dirty="0"/>
              <a:t> : The machine</a:t>
            </a:r>
          </a:p>
          <a:p>
            <a:pPr algn="r"/>
            <a:endParaRPr lang="en-US" sz="2800" dirty="0"/>
          </a:p>
          <a:p>
            <a:r>
              <a:rPr lang="en-US" sz="2800" dirty="0"/>
              <a:t>By</a:t>
            </a:r>
          </a:p>
          <a:p>
            <a:r>
              <a:rPr lang="en-US" sz="2800" dirty="0"/>
              <a:t>Shravya mahankali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40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of the director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The director wants to portrait the advantages of the robots in military and how the military is going to be replaced by robots instead of humans.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This film shows how artificial intelligence technology is going to bring a new era in the technology field.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The director wants to show people how an artificial intelligent robot can think like a human and tackle the difficult situations.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68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600" cap="none" dirty="0"/>
              <a:t>With this movie the director wants to educate the people how military can be modernized and soldiers can be produced using artificial intelligence.</a:t>
            </a:r>
          </a:p>
          <a:p>
            <a:pPr>
              <a:lnSpc>
                <a:spcPct val="150000"/>
              </a:lnSpc>
            </a:pPr>
            <a:r>
              <a:rPr lang="en-US" sz="2600" cap="none" dirty="0"/>
              <a:t>The director also points out how the injured soldiers in the military can be cured and get back to their lives.</a:t>
            </a:r>
          </a:p>
          <a:p>
            <a:pPr>
              <a:lnSpc>
                <a:spcPct val="150000"/>
              </a:lnSpc>
            </a:pPr>
            <a:r>
              <a:rPr lang="en-US" sz="2600" cap="none" dirty="0"/>
              <a:t>The director wants to portrait the positive side of the technology.</a:t>
            </a:r>
          </a:p>
          <a:p>
            <a:pPr>
              <a:lnSpc>
                <a:spcPct val="150000"/>
              </a:lnSpc>
            </a:pPr>
            <a:endParaRPr lang="en-US" sz="2600" cap="none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03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This movie educates the people regarding the good decision skills of the robot.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The director even shows how the robots will strive for the truth regardless of turning against its owner.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The director portraits the robot as a human both in appearance and in actions.</a:t>
            </a:r>
          </a:p>
          <a:p>
            <a:pPr>
              <a:lnSpc>
                <a:spcPct val="150000"/>
              </a:lnSpc>
            </a:pPr>
            <a:endParaRPr lang="en-US" sz="2400" cap="none" dirty="0"/>
          </a:p>
          <a:p>
            <a:pPr>
              <a:lnSpc>
                <a:spcPct val="150000"/>
              </a:lnSpc>
            </a:pPr>
            <a:endParaRPr lang="en-US" sz="2400" cap="none" dirty="0"/>
          </a:p>
          <a:p>
            <a:pPr>
              <a:lnSpc>
                <a:spcPct val="150000"/>
              </a:lnSpc>
            </a:pPr>
            <a:endParaRPr lang="en-US" sz="2400" cap="none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1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opinion on author’s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>
              <a:lnSpc>
                <a:spcPct val="160000"/>
              </a:lnSpc>
            </a:pPr>
            <a:r>
              <a:rPr lang="en-US" sz="2400" cap="none" dirty="0"/>
              <a:t>I do agree with the author that military can be replaced by the artificial intelligent robots.</a:t>
            </a:r>
          </a:p>
          <a:p>
            <a:pPr>
              <a:lnSpc>
                <a:spcPct val="160000"/>
              </a:lnSpc>
            </a:pPr>
            <a:r>
              <a:rPr lang="en-US" sz="2400" cap="none" dirty="0"/>
              <a:t>I also agree with the point that there is a possibility for the evolution of robots where we cannot find any difference between robots and humans both in appearance and analyzing situations.</a:t>
            </a:r>
          </a:p>
          <a:p>
            <a:pPr marL="0" indent="0">
              <a:lnSpc>
                <a:spcPct val="160000"/>
              </a:lnSpc>
              <a:buNone/>
            </a:pPr>
            <a:endParaRPr lang="en-US" sz="2400" cap="none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20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Artificial Intelligence can be developed to incorporate the moral laws and ethics into robots.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I do agree with the point that injured soldiers should be treated and they should be presented with the earlier life using all the advancements in the artificial technologies.</a:t>
            </a:r>
          </a:p>
          <a:p>
            <a:pPr>
              <a:lnSpc>
                <a:spcPct val="150000"/>
              </a:lnSpc>
            </a:pPr>
            <a:endParaRPr lang="en-US" sz="2400" cap="none" dirty="0"/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36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I do agree with the author that the technology can be used properly without interference of a human if its designed or programmed from all the corners in the beginning itself.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However, I vaguely disagree with robot killing a human accidentally.</a:t>
            </a:r>
          </a:p>
          <a:p>
            <a:pPr>
              <a:lnSpc>
                <a:spcPct val="150000"/>
              </a:lnSpc>
            </a:pPr>
            <a:endParaRPr lang="en-US" sz="2400" cap="none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3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3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841006"/>
          </a:xfrm>
        </p:spPr>
        <p:txBody>
          <a:bodyPr/>
          <a:lstStyle/>
          <a:p>
            <a:r>
              <a:rPr lang="en-US" dirty="0"/>
              <a:t>The machine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2114550" y="1743075"/>
            <a:ext cx="8905875" cy="5038725"/>
          </a:xfr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83910" y="75784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449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machine :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This Movie Is A British Science Fiction Thriller Movie Written And Directed By </a:t>
            </a:r>
            <a:r>
              <a:rPr lang="en-US" sz="2400" cap="none" dirty="0" err="1"/>
              <a:t>Caradog</a:t>
            </a:r>
            <a:r>
              <a:rPr lang="en-US" sz="2400" cap="none" dirty="0"/>
              <a:t> </a:t>
            </a:r>
            <a:r>
              <a:rPr lang="en-US" sz="2400" cap="none" dirty="0" err="1"/>
              <a:t>W.James</a:t>
            </a:r>
            <a:r>
              <a:rPr lang="en-US" sz="2400" cap="none" dirty="0"/>
              <a:t>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In This Movie Scientists Create An Artificial Intelligence For The Military.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158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Movie Plot : The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</a:pPr>
            <a:r>
              <a:rPr lang="en-US" sz="2600" cap="none" dirty="0"/>
              <a:t>The Britain’s Ministry of </a:t>
            </a:r>
            <a:r>
              <a:rPr lang="en-US" sz="2600" cap="none" dirty="0" err="1"/>
              <a:t>Defence</a:t>
            </a:r>
            <a:r>
              <a:rPr lang="en-US" sz="2600" cap="none" dirty="0"/>
              <a:t> employs Computer Scientists to produce Artificial Intelligent Soldiers who were previously injured in the war.</a:t>
            </a:r>
          </a:p>
          <a:p>
            <a:pPr>
              <a:lnSpc>
                <a:spcPct val="160000"/>
              </a:lnSpc>
            </a:pPr>
            <a:r>
              <a:rPr lang="en-US" sz="2600" cap="none" dirty="0"/>
              <a:t>They aim at producing a perfect robot weapon to battle against China  in a new Cold war rather than nuclear weapons.</a:t>
            </a:r>
          </a:p>
          <a:p>
            <a:pPr>
              <a:lnSpc>
                <a:spcPct val="160000"/>
              </a:lnSpc>
            </a:pPr>
            <a:r>
              <a:rPr lang="en-US" sz="2600" cap="none" dirty="0"/>
              <a:t>They produce a cybernetic implant that makes brain-damaged soldiers to gain back its lost functions by inserting into human bodies.</a:t>
            </a:r>
          </a:p>
          <a:p>
            <a:pPr>
              <a:lnSpc>
                <a:spcPct val="160000"/>
              </a:lnSpc>
            </a:pPr>
            <a:endParaRPr lang="en-US" cap="none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9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These cyborgs don’t have the capability for human speech but they develop a highly efficient method of communication.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With the help of a new junior scientist they could produce a new Machine that is self aware and conscious android. 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And this human turns out to be more human than they have wanted or expected.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16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This story depicts how this man made Machine who is programmed to kill, saves its Creator’s life when a human can’t protect himself.</a:t>
            </a:r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126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addressed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This movie gives back life to the people who were injured in the war.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It depicts how an artificial intelligent robot can make a good decision using laws of morality rather than the instructions it gets like a human do.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The film tells that if a robot is programmed with the moral laws and ethics initially, it cannot do against the situation even if it is instructed to cause any harm.</a:t>
            </a:r>
          </a:p>
          <a:p>
            <a:pPr>
              <a:lnSpc>
                <a:spcPct val="150000"/>
              </a:lnSpc>
            </a:pPr>
            <a:endParaRPr lang="en-US" sz="2400" cap="none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4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The robot which was programmed with the laws or morality regrets when accidentally killed a person to protect herself.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The machines refuses any orders from anyone that violates the sense of morality.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It talks more about humanity rather than technology.</a:t>
            </a:r>
          </a:p>
          <a:p>
            <a:pPr>
              <a:lnSpc>
                <a:spcPct val="150000"/>
              </a:lnSpc>
            </a:pPr>
            <a:endParaRPr lang="en-US" sz="2400" cap="none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19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cap="none" dirty="0"/>
              <a:t>This movie finds how can a robot can think like a human by not only passing the </a:t>
            </a:r>
            <a:r>
              <a:rPr lang="en-US" sz="2400" cap="none" dirty="0" err="1"/>
              <a:t>turing</a:t>
            </a:r>
            <a:r>
              <a:rPr lang="en-US" sz="2400" cap="none" dirty="0"/>
              <a:t> test but also handling difficult situations.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It makes scientist understand that they should not relate their personal life to their work life.</a:t>
            </a:r>
          </a:p>
          <a:p>
            <a:pPr>
              <a:lnSpc>
                <a:spcPct val="150000"/>
              </a:lnSpc>
            </a:pPr>
            <a:r>
              <a:rPr lang="en-US" sz="2400" cap="none" dirty="0"/>
              <a:t>It depicts how a robot can validate between the order that is passed by its owner and the right thing to do.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cap="none" dirty="0"/>
          </a:p>
          <a:p>
            <a:pPr>
              <a:lnSpc>
                <a:spcPct val="150000"/>
              </a:lnSpc>
            </a:pPr>
            <a:endParaRPr lang="en-US" sz="2400" cap="none" dirty="0"/>
          </a:p>
          <a:p>
            <a:pPr>
              <a:lnSpc>
                <a:spcPct val="150000"/>
              </a:lnSpc>
            </a:pPr>
            <a:endParaRPr lang="en-US" sz="2400" cap="none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98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347</TotalTime>
  <Words>721</Words>
  <Application>Microsoft Office PowerPoint</Application>
  <PresentationFormat>Widescreen</PresentationFormat>
  <Paragraphs>55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Tw Cen MT</vt:lpstr>
      <vt:lpstr>Droplet</vt:lpstr>
      <vt:lpstr>Technology in media</vt:lpstr>
      <vt:lpstr>The machine</vt:lpstr>
      <vt:lpstr>The machine : introduction</vt:lpstr>
      <vt:lpstr>Movie Plot : The machine</vt:lpstr>
      <vt:lpstr>CONT..</vt:lpstr>
      <vt:lpstr>CONT…</vt:lpstr>
      <vt:lpstr>Issues addressed</vt:lpstr>
      <vt:lpstr>Cont…</vt:lpstr>
      <vt:lpstr>Cont…</vt:lpstr>
      <vt:lpstr>View of the director</vt:lpstr>
      <vt:lpstr>Cont…</vt:lpstr>
      <vt:lpstr>CONT…</vt:lpstr>
      <vt:lpstr>Personal opinion on author’s view</vt:lpstr>
      <vt:lpstr>Cont…</vt:lpstr>
      <vt:lpstr>Cont…</vt:lpstr>
      <vt:lpstr>Thank you…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in media</dc:title>
  <dc:creator>Shravya Mahankali</dc:creator>
  <cp:lastModifiedBy>Shravya Mahankali</cp:lastModifiedBy>
  <cp:revision>18</cp:revision>
  <dcterms:created xsi:type="dcterms:W3CDTF">2016-11-09T02:41:25Z</dcterms:created>
  <dcterms:modified xsi:type="dcterms:W3CDTF">2016-11-09T08:28:38Z</dcterms:modified>
</cp:coreProperties>
</file>

<file path=docProps/thumbnail.jpeg>
</file>